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6"/>
  </p:normalViewPr>
  <p:slideViewPr>
    <p:cSldViewPr>
      <p:cViewPr varScale="1">
        <p:scale>
          <a:sx n="89" d="100"/>
          <a:sy n="89" d="100"/>
        </p:scale>
        <p:origin x="88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6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4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9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8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0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4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8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9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DA19B-596B-47A5-BF73-BBA30A42555A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BD93-B10E-4568-8668-033B5C88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4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Creation</a:t>
            </a:r>
          </a:p>
          <a:p>
            <a:r>
              <a:rPr lang="en-US" sz="4000" dirty="0">
                <a:solidFill>
                  <a:schemeClr val="tx1"/>
                </a:solidFill>
              </a:rPr>
              <a:t>Genesis 1:1</a:t>
            </a:r>
          </a:p>
        </p:txBody>
      </p:sp>
      <p:pic>
        <p:nvPicPr>
          <p:cNvPr id="1026" name="Picture 2" descr="http://www.thebricktestament.com/genesis/creation/01_gn01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269731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1889442"/>
          </a:xfrm>
        </p:spPr>
        <p:txBody>
          <a:bodyPr/>
          <a:lstStyle/>
          <a:p>
            <a:r>
              <a:rPr lang="en-US" dirty="0"/>
              <a:t>David and Goliath</a:t>
            </a:r>
            <a:br>
              <a:rPr lang="en-US" dirty="0"/>
            </a:br>
            <a:r>
              <a:rPr lang="en-US" dirty="0"/>
              <a:t>1 Samuel 17:31-51</a:t>
            </a:r>
          </a:p>
        </p:txBody>
      </p:sp>
      <p:pic>
        <p:nvPicPr>
          <p:cNvPr id="10242" name="Picture 2" descr="http://www.thebricktestament.com/king_saul/david_decapitates_goliath/1s17_43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206928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/>
              <a:t>The Story of Job</a:t>
            </a:r>
            <a:br>
              <a:rPr lang="en-US" dirty="0"/>
            </a:br>
            <a:r>
              <a:rPr lang="en-US" dirty="0" err="1"/>
              <a:t>Job</a:t>
            </a:r>
            <a:endParaRPr lang="en-US" dirty="0"/>
          </a:p>
        </p:txBody>
      </p:sp>
      <p:pic>
        <p:nvPicPr>
          <p:cNvPr id="11266" name="Picture 2" descr="http://www.bricktestament.com/job/meet_job/jb0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375770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6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Shadrach, Meshach, </a:t>
            </a:r>
            <a:r>
              <a:rPr lang="en-US" dirty="0" err="1"/>
              <a:t>Abednago</a:t>
            </a:r>
            <a:br>
              <a:rPr lang="en-US" dirty="0"/>
            </a:br>
            <a:r>
              <a:rPr lang="en-US" dirty="0"/>
              <a:t>Daniel 3 </a:t>
            </a:r>
          </a:p>
        </p:txBody>
      </p:sp>
      <p:pic>
        <p:nvPicPr>
          <p:cNvPr id="12290" name="Picture 2" descr="http://trinixy.ru/pics4/20100122/lego_fir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92300"/>
            <a:ext cx="62484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411822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Daniel and the Lion’s Den</a:t>
            </a:r>
            <a:br>
              <a:rPr lang="en-US" dirty="0"/>
            </a:br>
            <a:r>
              <a:rPr lang="en-US" dirty="0"/>
              <a:t>Daniel 6</a:t>
            </a:r>
          </a:p>
        </p:txBody>
      </p:sp>
      <p:pic>
        <p:nvPicPr>
          <p:cNvPr id="13314" name="Picture 2" descr="http://www.motherearthnews.com/%7E/media/Images/MEN/Editorial/Blogs/Natural%20Health/Healthy%20Childrens%20Toys/Lego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524000"/>
            <a:ext cx="4629829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39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www.motherearthnews.com</a:t>
            </a:r>
          </a:p>
        </p:txBody>
      </p:sp>
    </p:spTree>
    <p:extLst>
      <p:ext uri="{BB962C8B-B14F-4D97-AF65-F5344CB8AC3E}">
        <p14:creationId xmlns:p14="http://schemas.microsoft.com/office/powerpoint/2010/main" val="292806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Jonah and the Whale</a:t>
            </a:r>
            <a:br>
              <a:rPr lang="en-US" dirty="0"/>
            </a:br>
            <a:r>
              <a:rPr lang="en-US" dirty="0"/>
              <a:t>Jonah 1:12-17</a:t>
            </a:r>
          </a:p>
        </p:txBody>
      </p:sp>
      <p:pic>
        <p:nvPicPr>
          <p:cNvPr id="14338" name="Picture 2" descr="http://fc07.deviantart.net/fs70/f/2013/166/4/0/lego__whale_island_by_lantlant-d28t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905000"/>
            <a:ext cx="553133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www.deviantart.com</a:t>
            </a:r>
          </a:p>
        </p:txBody>
      </p:sp>
    </p:spTree>
    <p:extLst>
      <p:ext uri="{BB962C8B-B14F-4D97-AF65-F5344CB8AC3E}">
        <p14:creationId xmlns:p14="http://schemas.microsoft.com/office/powerpoint/2010/main" val="326972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Birth of Christ</a:t>
            </a:r>
            <a:br>
              <a:rPr lang="en-US" dirty="0"/>
            </a:br>
            <a:r>
              <a:rPr lang="en-US" dirty="0"/>
              <a:t>Matthew 1</a:t>
            </a:r>
            <a:br>
              <a:rPr lang="en-US" dirty="0"/>
            </a:br>
            <a:endParaRPr lang="en-US" dirty="0"/>
          </a:p>
        </p:txBody>
      </p:sp>
      <p:pic>
        <p:nvPicPr>
          <p:cNvPr id="15362" name="Picture 2" descr="http://www.thebricktestament.com/the_life_of_jesus/jesus_is_born_02/lk02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6670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979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John the Baptist Prepares the Way</a:t>
            </a:r>
            <a:br>
              <a:rPr lang="en-US" dirty="0"/>
            </a:br>
            <a:r>
              <a:rPr lang="en-US" dirty="0"/>
              <a:t>Matthew 3</a:t>
            </a:r>
          </a:p>
        </p:txBody>
      </p:sp>
      <p:pic>
        <p:nvPicPr>
          <p:cNvPr id="16386" name="Picture 2" descr="http://www.thebricktestament.com/the_gospels/john_the_baptist/mt03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165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2270118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Temptation of Christ</a:t>
            </a:r>
            <a:br>
              <a:rPr lang="en-US" dirty="0"/>
            </a:br>
            <a:r>
              <a:rPr lang="en-US" dirty="0"/>
              <a:t>Matthew 4:1-11</a:t>
            </a:r>
          </a:p>
        </p:txBody>
      </p:sp>
      <p:pic>
        <p:nvPicPr>
          <p:cNvPr id="17410" name="Picture 2" descr="http://www.thebricktestament.com/the_life_of_jesus/satan_tempts_jesus/mt04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187140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walks on water</a:t>
            </a:r>
            <a:br>
              <a:rPr lang="en-US" dirty="0"/>
            </a:br>
            <a:r>
              <a:rPr lang="en-US" dirty="0"/>
              <a:t>Matthew 14:22</a:t>
            </a:r>
          </a:p>
        </p:txBody>
      </p:sp>
      <p:pic>
        <p:nvPicPr>
          <p:cNvPr id="18434" name="Picture 2" descr="http://www.thebricktestament.com/the_life_of_jesus/jesus_walks_on_water/jn06_19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133773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Last Supper</a:t>
            </a:r>
            <a:br>
              <a:rPr lang="en-US" dirty="0"/>
            </a:br>
            <a:r>
              <a:rPr lang="en-US" dirty="0"/>
              <a:t>Luke 22:7-38</a:t>
            </a:r>
          </a:p>
        </p:txBody>
      </p:sp>
      <p:pic>
        <p:nvPicPr>
          <p:cNvPr id="19458" name="Picture 2" descr="http://www.thebricktestament.com/the_life_of_jesus/the_last_supper/mt26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4999"/>
            <a:ext cx="7088372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256665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sz="3600" dirty="0"/>
              <a:t>The Fall</a:t>
            </a:r>
            <a:br>
              <a:rPr lang="en-US" sz="3600" dirty="0"/>
            </a:br>
            <a:r>
              <a:rPr lang="en-US" sz="3600" dirty="0"/>
              <a:t>Genesis 3:6</a:t>
            </a:r>
            <a:br>
              <a:rPr lang="en-US" sz="3600" dirty="0"/>
            </a:br>
            <a:r>
              <a:rPr lang="en-US" sz="3200" dirty="0"/>
              <a:t> Genesis 3:15</a:t>
            </a:r>
            <a:endParaRPr lang="en-US" sz="3600" dirty="0"/>
          </a:p>
        </p:txBody>
      </p:sp>
      <p:pic>
        <p:nvPicPr>
          <p:cNvPr id="2050" name="Picture 2" descr="http://www.thebricktestament.com/genesis/the_garden_of_eden/16_gn03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0"/>
          <a:stretch/>
        </p:blipFill>
        <p:spPr bwMode="auto">
          <a:xfrm>
            <a:off x="2743200" y="2133600"/>
            <a:ext cx="40690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102269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Christ’s Betrayal</a:t>
            </a:r>
            <a:br>
              <a:rPr lang="en-US" dirty="0"/>
            </a:br>
            <a:r>
              <a:rPr lang="en-US" dirty="0"/>
              <a:t>John 18</a:t>
            </a:r>
          </a:p>
        </p:txBody>
      </p:sp>
      <p:pic>
        <p:nvPicPr>
          <p:cNvPr id="20482" name="Picture 2" descr="http://www.thebricktestament.com/the_life_of_jesus/jesus_is_arrested/mt26_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159433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Jesus’ Crucifixion </a:t>
            </a:r>
            <a:br>
              <a:rPr lang="en-US" dirty="0"/>
            </a:br>
            <a:r>
              <a:rPr lang="en-US" dirty="0"/>
              <a:t>John 19:17-42</a:t>
            </a:r>
          </a:p>
        </p:txBody>
      </p:sp>
      <p:pic>
        <p:nvPicPr>
          <p:cNvPr id="21506" name="Picture 2" descr="http://www.thebricktestament.com/the_life_of_jesus/the_crucifixion/jn19_16-17plk23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276736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Resurrection</a:t>
            </a:r>
            <a:br>
              <a:rPr lang="en-US" dirty="0"/>
            </a:br>
            <a:r>
              <a:rPr lang="en-US" dirty="0"/>
              <a:t>John 20</a:t>
            </a:r>
          </a:p>
        </p:txBody>
      </p:sp>
      <p:pic>
        <p:nvPicPr>
          <p:cNvPr id="22530" name="Picture 2" descr="http://www.bricktestament.com/the_life_of_jesus/the_empty_tomb/lk2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2409575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Great Commission </a:t>
            </a:r>
            <a:br>
              <a:rPr lang="en-US" dirty="0"/>
            </a:br>
            <a:r>
              <a:rPr lang="en-US" dirty="0"/>
              <a:t>Matthew 28:16-20</a:t>
            </a:r>
          </a:p>
        </p:txBody>
      </p:sp>
      <p:pic>
        <p:nvPicPr>
          <p:cNvPr id="23554" name="Picture 2" descr="https://encrypted-tbn2.gstatic.com/images?q=tbn:ANd9GcTcShGB7L1pu5UNGmjqw3SKk9ADcvvrp403kGWOl4KAeq9npxJ9L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/>
          <a:stretch/>
        </p:blipFill>
        <p:spPr bwMode="auto">
          <a:xfrm>
            <a:off x="1852272" y="2331720"/>
            <a:ext cx="5920128" cy="38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2671056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Paul’s Conversion</a:t>
            </a:r>
            <a:br>
              <a:rPr lang="en-US" dirty="0"/>
            </a:br>
            <a:r>
              <a:rPr lang="en-US" dirty="0"/>
              <a:t>Acts 9</a:t>
            </a:r>
          </a:p>
        </p:txBody>
      </p:sp>
      <p:pic>
        <p:nvPicPr>
          <p:cNvPr id="24578" name="Picture 2" descr="http://www.thebricktestament.com/acts_of_the_apostles/jesus_blinds_saul/ac09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378525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is coming back!</a:t>
            </a:r>
            <a:br>
              <a:rPr lang="en-US" dirty="0"/>
            </a:br>
            <a:r>
              <a:rPr lang="en-US" dirty="0"/>
              <a:t>Revelation 22:20</a:t>
            </a:r>
          </a:p>
        </p:txBody>
      </p:sp>
      <p:pic>
        <p:nvPicPr>
          <p:cNvPr id="25602" name="Picture 2" descr="http://www.thebricktestament.com/revelation/any_moment_now/rv22_16p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30179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/>
              <a:t>Cain and Abel</a:t>
            </a:r>
            <a:br>
              <a:rPr lang="en-US" dirty="0"/>
            </a:br>
            <a:r>
              <a:rPr lang="en-US" sz="3600" dirty="0"/>
              <a:t>Genesis 4:6-7</a:t>
            </a:r>
          </a:p>
        </p:txBody>
      </p:sp>
      <p:pic>
        <p:nvPicPr>
          <p:cNvPr id="3074" name="Picture 2" descr="http://www.thebricktestament.com/genesis/cain_and_abel/gn04_06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76805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dirty="0"/>
              <a:t>The Flood</a:t>
            </a:r>
            <a:br>
              <a:rPr lang="en-US" dirty="0"/>
            </a:br>
            <a:r>
              <a:rPr lang="en-US" baseline="30000" dirty="0"/>
              <a:t> </a:t>
            </a:r>
            <a:r>
              <a:rPr lang="en-US" sz="3600" dirty="0"/>
              <a:t>Genesis 7:17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://www.thebricktestament.com/genesis/the_flood/gn07_07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659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245189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/>
              <a:t>The Testing of Abraham</a:t>
            </a:r>
            <a:br>
              <a:rPr lang="en-US" dirty="0"/>
            </a:br>
            <a:r>
              <a:rPr lang="en-US" sz="3600" dirty="0"/>
              <a:t>Genesis 22:2</a:t>
            </a:r>
          </a:p>
        </p:txBody>
      </p:sp>
      <p:pic>
        <p:nvPicPr>
          <p:cNvPr id="5122" name="Picture 2" descr="http://www.thebricktestament.com/genesis/god_tests_abraham/gn22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425878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r>
              <a:rPr lang="en-US" sz="3200" dirty="0"/>
              <a:t>Jacob’s Ladder</a:t>
            </a:r>
            <a:br>
              <a:rPr lang="en-US" sz="3200" dirty="0"/>
            </a:br>
            <a:r>
              <a:rPr lang="en-US" sz="3200" dirty="0"/>
              <a:t>Genesis 28:12</a:t>
            </a:r>
          </a:p>
        </p:txBody>
      </p:sp>
      <p:pic>
        <p:nvPicPr>
          <p:cNvPr id="6146" name="Picture 2" descr="http://1.bp.blogspot.com/-n-tCVzt4mP8/UfVUPmoWWqI/AAAAAAAAPvM/pHaNsW_iV5Q/s1600/Jacobs+ladder+visu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371600"/>
            <a:ext cx="3978687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" y="59174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kidsbibledebjackson.blogspot.com</a:t>
            </a:r>
          </a:p>
        </p:txBody>
      </p:sp>
    </p:spTree>
    <p:extLst>
      <p:ext uri="{BB962C8B-B14F-4D97-AF65-F5344CB8AC3E}">
        <p14:creationId xmlns:p14="http://schemas.microsoft.com/office/powerpoint/2010/main" val="294416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3200" dirty="0"/>
              <a:t>Moses is Rescued </a:t>
            </a:r>
            <a:br>
              <a:rPr lang="en-US" sz="3200" dirty="0"/>
            </a:br>
            <a:r>
              <a:rPr lang="en-US" sz="3200" dirty="0"/>
              <a:t>Exodus 2:5</a:t>
            </a:r>
          </a:p>
        </p:txBody>
      </p:sp>
      <p:pic>
        <p:nvPicPr>
          <p:cNvPr id="7170" name="Picture 2" descr="http://www.bricktestament.com/exodus/moses_is_born/ex02_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129385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3200" dirty="0"/>
              <a:t>Crossing the Red Sea</a:t>
            </a:r>
            <a:br>
              <a:rPr lang="en-US" sz="3200" dirty="0"/>
            </a:br>
            <a:r>
              <a:rPr lang="en-US" sz="3200" dirty="0"/>
              <a:t>Exodus 14:16</a:t>
            </a:r>
          </a:p>
        </p:txBody>
      </p:sp>
      <p:pic>
        <p:nvPicPr>
          <p:cNvPr id="8194" name="Picture 2" descr="http://www.thebricktestament.com/exodus/egyptians_drowned/ex14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169216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Commandments </a:t>
            </a:r>
            <a:br>
              <a:rPr lang="en-US" dirty="0"/>
            </a:br>
            <a:r>
              <a:rPr lang="en-US" dirty="0"/>
              <a:t>Exodus 20:1-17</a:t>
            </a:r>
          </a:p>
        </p:txBody>
      </p:sp>
      <p:pic>
        <p:nvPicPr>
          <p:cNvPr id="9218" name="Picture 2" descr="http://www.bricktestament.com/exodus/the_ten_commandments/ex20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thebricktestament.com</a:t>
            </a:r>
          </a:p>
        </p:txBody>
      </p:sp>
    </p:spTree>
    <p:extLst>
      <p:ext uri="{BB962C8B-B14F-4D97-AF65-F5344CB8AC3E}">
        <p14:creationId xmlns:p14="http://schemas.microsoft.com/office/powerpoint/2010/main" val="117604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5786</TotalTime>
  <Words>163</Words>
  <Application>Microsoft Macintosh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The Fall Genesis 3:6  Genesis 3:15</vt:lpstr>
      <vt:lpstr>Cain and Abel Genesis 4:6-7</vt:lpstr>
      <vt:lpstr>The Flood  Genesis 7:17  </vt:lpstr>
      <vt:lpstr>The Testing of Abraham Genesis 22:2</vt:lpstr>
      <vt:lpstr>Jacob’s Ladder Genesis 28:12</vt:lpstr>
      <vt:lpstr>Moses is Rescued  Exodus 2:5</vt:lpstr>
      <vt:lpstr>Crossing the Red Sea Exodus 14:16</vt:lpstr>
      <vt:lpstr>10 Commandments  Exodus 20:1-17</vt:lpstr>
      <vt:lpstr>David and Goliath 1 Samuel 17:31-51</vt:lpstr>
      <vt:lpstr>The Story of Job Job</vt:lpstr>
      <vt:lpstr>Shadrach, Meshach, Abednago Daniel 3 </vt:lpstr>
      <vt:lpstr>Daniel and the Lion’s Den Daniel 6</vt:lpstr>
      <vt:lpstr>Jonah and the Whale Jonah 1:12-17</vt:lpstr>
      <vt:lpstr>Birth of Christ Matthew 1 </vt:lpstr>
      <vt:lpstr>John the Baptist Prepares the Way Matthew 3</vt:lpstr>
      <vt:lpstr>Temptation of Christ Matthew 4:1-11</vt:lpstr>
      <vt:lpstr>Jesus walks on water Matthew 14:22</vt:lpstr>
      <vt:lpstr>The Last Supper Luke 22:7-38</vt:lpstr>
      <vt:lpstr>Christ’s Betrayal John 18</vt:lpstr>
      <vt:lpstr>Jesus’ Crucifixion  John 19:17-42</vt:lpstr>
      <vt:lpstr>The Resurrection John 20</vt:lpstr>
      <vt:lpstr>The Great Commission  Matthew 28:16-20</vt:lpstr>
      <vt:lpstr>Paul’s Conversion Acts 9</vt:lpstr>
      <vt:lpstr>Jesus is coming back! Revelation 22:20</vt:lpstr>
    </vt:vector>
  </TitlesOfParts>
  <Company>Toshiba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Callie</dc:creator>
  <cp:lastModifiedBy>Microsoft Office User</cp:lastModifiedBy>
  <cp:revision>14</cp:revision>
  <dcterms:created xsi:type="dcterms:W3CDTF">2014-08-11T15:04:42Z</dcterms:created>
  <dcterms:modified xsi:type="dcterms:W3CDTF">2020-06-12T17:11:26Z</dcterms:modified>
</cp:coreProperties>
</file>